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87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6" r:id="rId33"/>
    <p:sldId id="267" r:id="rId34"/>
    <p:sldId id="26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554"/>
  </p:normalViewPr>
  <p:slideViewPr>
    <p:cSldViewPr snapToGrid="0">
      <p:cViewPr>
        <p:scale>
          <a:sx n="119" d="100"/>
          <a:sy n="119" d="100"/>
        </p:scale>
        <p:origin x="-192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27.xml"/><Relationship Id="rId18" Type="http://schemas.openxmlformats.org/officeDocument/2006/relationships/image" Target="../media/image76.png"/><Relationship Id="rId26" Type="http://schemas.openxmlformats.org/officeDocument/2006/relationships/image" Target="../media/image81.png"/><Relationship Id="rId3" Type="http://schemas.openxmlformats.org/officeDocument/2006/relationships/image" Target="../media/image68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73.png"/><Relationship Id="rId17" Type="http://schemas.openxmlformats.org/officeDocument/2006/relationships/customXml" Target="../ink/ink29.xml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6.xml"/><Relationship Id="rId24" Type="http://schemas.openxmlformats.org/officeDocument/2006/relationships/image" Target="../media/image7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72.png"/><Relationship Id="rId19" Type="http://schemas.openxmlformats.org/officeDocument/2006/relationships/customXml" Target="../ink/ink30.xml"/><Relationship Id="rId4" Type="http://schemas.openxmlformats.org/officeDocument/2006/relationships/image" Target="../media/image69.png"/><Relationship Id="rId9" Type="http://schemas.openxmlformats.org/officeDocument/2006/relationships/customXml" Target="../ink/ink25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88.png"/><Relationship Id="rId18" Type="http://schemas.openxmlformats.org/officeDocument/2006/relationships/customXml" Target="../ink/ink41.xml"/><Relationship Id="rId3" Type="http://schemas.openxmlformats.org/officeDocument/2006/relationships/image" Target="../media/image83.png"/><Relationship Id="rId21" Type="http://schemas.openxmlformats.org/officeDocument/2006/relationships/image" Target="../media/image92.png"/><Relationship Id="rId7" Type="http://schemas.openxmlformats.org/officeDocument/2006/relationships/image" Target="../media/image85.png"/><Relationship Id="rId12" Type="http://schemas.openxmlformats.org/officeDocument/2006/relationships/customXml" Target="../ink/ink38.xml"/><Relationship Id="rId17" Type="http://schemas.openxmlformats.org/officeDocument/2006/relationships/image" Target="../media/image90.png"/><Relationship Id="rId25" Type="http://schemas.openxmlformats.org/officeDocument/2006/relationships/image" Target="../media/image94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87.png"/><Relationship Id="rId24" Type="http://schemas.openxmlformats.org/officeDocument/2006/relationships/customXml" Target="../ink/ink44.xml"/><Relationship Id="rId5" Type="http://schemas.openxmlformats.org/officeDocument/2006/relationships/image" Target="../media/image84.png"/><Relationship Id="rId15" Type="http://schemas.openxmlformats.org/officeDocument/2006/relationships/image" Target="../media/image89.png"/><Relationship Id="rId23" Type="http://schemas.openxmlformats.org/officeDocument/2006/relationships/image" Target="../media/image93.png"/><Relationship Id="rId10" Type="http://schemas.openxmlformats.org/officeDocument/2006/relationships/customXml" Target="../ink/ink37.xml"/><Relationship Id="rId19" Type="http://schemas.openxmlformats.org/officeDocument/2006/relationships/image" Target="../media/image91.png"/><Relationship Id="rId4" Type="http://schemas.openxmlformats.org/officeDocument/2006/relationships/customXml" Target="../ink/ink34.xml"/><Relationship Id="rId9" Type="http://schemas.openxmlformats.org/officeDocument/2006/relationships/image" Target="../media/image86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690688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2062953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5" y="1845045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664514"/>
                <a:ext cx="5372992" cy="5422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zh-CN" sz="1500" dirty="0"/>
                  <a:t>Where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scale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factor</a:t>
                </a:r>
                <a:r>
                  <a:rPr lang="zh-CN" altLang="en-US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500" b="0" i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abs</m:t>
                        </m:r>
                        <m:r>
                          <a:rPr lang="zh-CN" altLang="en-US" sz="15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panose="02040503050406030204" pitchFamily="18" charset="0"/>
                          </a:rPr>
                          <m:t>value</m:t>
                        </m:r>
                      </m:num>
                      <m:den>
                        <m:sSup>
                          <m:sSupPr>
                            <m:ctrlP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sz="15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1500" dirty="0"/>
                  <a:t>,</a:t>
                </a:r>
                <a:r>
                  <a:rPr lang="zh-CN" altLang="en-US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500" dirty="0"/>
                  <a:t> </a:t>
                </a:r>
                <a:r>
                  <a:rPr lang="en-US" altLang="zh-CN" sz="1500" dirty="0"/>
                  <a:t>–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center,</a:t>
                </a:r>
                <a:r>
                  <a:rPr lang="zh-CN" altLang="en-US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500" dirty="0"/>
                  <a:t> </a:t>
                </a:r>
                <a:r>
                  <a:rPr lang="en-US" altLang="zh-CN" sz="1500" dirty="0"/>
                  <a:t>-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#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of</a:t>
                </a:r>
                <a:r>
                  <a:rPr lang="zh-CN" altLang="en-US" sz="1500" dirty="0"/>
                  <a:t> </a:t>
                </a:r>
                <a:r>
                  <a:rPr lang="en-US" altLang="zh-CN" sz="1500" dirty="0"/>
                  <a:t>bits</a:t>
                </a:r>
                <a:endParaRPr lang="en-US" sz="1500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664514"/>
                <a:ext cx="5372992" cy="542249"/>
              </a:xfrm>
              <a:prstGeom prst="rect">
                <a:avLst/>
              </a:prstGeom>
              <a:blipFill>
                <a:blip r:embed="rId27"/>
                <a:stretch>
                  <a:fillRect l="-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4845788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Adjusts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4569</TotalTime>
  <Words>1777</Words>
  <Application>Microsoft Macintosh PowerPoint</Application>
  <PresentationFormat>Widescreen</PresentationFormat>
  <Paragraphs>260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KL Divergence Quantization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418</cp:revision>
  <dcterms:created xsi:type="dcterms:W3CDTF">2024-07-03T06:07:11Z</dcterms:created>
  <dcterms:modified xsi:type="dcterms:W3CDTF">2024-07-07T12:33:20Z</dcterms:modified>
</cp:coreProperties>
</file>